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6" r:id="rId4"/>
    <p:sldId id="259" r:id="rId5"/>
    <p:sldId id="267" r:id="rId6"/>
    <p:sldId id="260" r:id="rId7"/>
    <p:sldId id="269" r:id="rId8"/>
    <p:sldId id="275" r:id="rId9"/>
    <p:sldId id="263" r:id="rId10"/>
    <p:sldId id="264" r:id="rId11"/>
    <p:sldId id="27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7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C689D-6F8C-4DBE-8CAF-637E12C51EF2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E096-D687-4E50-BF36-EBE2B6545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Welcome to final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6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Recommendation for future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Overview of technology used 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Introduce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Reason we chose the topic and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questions we want to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Database Creation, ERD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Data Exploration, Data Cleaning, Simplifying the dataset for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 Discussion of model selection and why 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0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</a:t>
            </a:r>
          </a:p>
          <a:p>
            <a:r>
              <a:rPr lang="en-US" dirty="0"/>
              <a:t>Accuracy Score:</a:t>
            </a:r>
          </a:p>
          <a:p>
            <a:r>
              <a:rPr lang="en-US" dirty="0"/>
              <a:t>Precision Score:</a:t>
            </a:r>
          </a:p>
          <a:p>
            <a:r>
              <a:rPr lang="en-US" dirty="0"/>
              <a:t>Recall Score: </a:t>
            </a:r>
          </a:p>
          <a:p>
            <a:r>
              <a:rPr lang="en-US" dirty="0"/>
              <a:t>FI Score: harmonic mean of precision and recall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0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david.g.gonzalez/viz/TeamBlue_FinalProject/TotalRecords?publish=y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  <a:hlinkClick r:id="rId3"/>
              </a:rPr>
              <a:t>https://public.tableau.com/app/profile/david.g.gonzalez/viz/TeamBlue_FinalProject/TotalRecords?publish=yes</a:t>
            </a:r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B5D81-312C-477A-AE29-1F7929D05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5" y="1903863"/>
            <a:ext cx="7993719" cy="4304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18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1743374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3" y="1442510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2" y="1310513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err="1"/>
              <a:t>Train_Test</a:t>
            </a:r>
            <a:r>
              <a:rPr lang="en-US" sz="1800" dirty="0"/>
              <a:t> Data:  80/20</a:t>
            </a:r>
          </a:p>
          <a:p>
            <a:r>
              <a:rPr lang="en-US" sz="1800" dirty="0"/>
              <a:t>Accuracy score: 64%. </a:t>
            </a:r>
          </a:p>
          <a:p>
            <a:r>
              <a:rPr lang="en-US" sz="1800" dirty="0"/>
              <a:t>The Classification Report showed </a:t>
            </a:r>
          </a:p>
          <a:p>
            <a:r>
              <a:rPr lang="en-US" sz="1800" dirty="0"/>
              <a:t>F1 score of .82 </a:t>
            </a:r>
          </a:p>
          <a:p>
            <a:r>
              <a:rPr lang="en-US" sz="1800" dirty="0"/>
              <a:t>Precision score of .82</a:t>
            </a:r>
          </a:p>
          <a:p>
            <a:r>
              <a:rPr lang="en-US" sz="1800" dirty="0"/>
              <a:t>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i="1" dirty="0"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D1361FC-CF0F-4DAC-94D5-498C7460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5" y="1162378"/>
            <a:ext cx="5909022" cy="5240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02BBF-5E91-4D5B-B9B0-93275C22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65" y="3616115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AD489D-53FB-4759-BA9D-EE8243AF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56" y="3971499"/>
            <a:ext cx="2478846" cy="2478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Training and Test Data:  80/20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 of 77%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 F1 score of .78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Precision score of .84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Score of .76.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594656A-7FD9-478E-A862-71EA4D3E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02" y="1174460"/>
            <a:ext cx="5493929" cy="51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517</Words>
  <Application>Microsoft Office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Database Creation (DB Name: SpeedDate)</vt:lpstr>
      <vt:lpstr>Data Exploration Phase Description</vt:lpstr>
      <vt:lpstr>Analysis Phase Description</vt:lpstr>
      <vt:lpstr>Results of Analysis</vt:lpstr>
      <vt:lpstr>Results of Analysis</vt:lpstr>
      <vt:lpstr>Recommendations for future analysis</vt:lpstr>
      <vt:lpstr>Dashboard</vt:lpstr>
      <vt:lpstr>Technologies, Languages, Tools, and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39</cp:revision>
  <dcterms:created xsi:type="dcterms:W3CDTF">2022-04-07T15:01:20Z</dcterms:created>
  <dcterms:modified xsi:type="dcterms:W3CDTF">2022-04-26T22:55:58Z</dcterms:modified>
</cp:coreProperties>
</file>